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10" d="100"/>
          <a:sy n="110" d="100"/>
        </p:scale>
        <p:origin x="-247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425312" y="828001"/>
            <a:ext cx="4264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de-DE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Neuropilin-1 (NRP-1)</a:t>
            </a: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414339" y="790575"/>
            <a:ext cx="830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339" y="104775"/>
            <a:ext cx="482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333376" y="485775"/>
            <a:ext cx="1519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74638" y="6454775"/>
            <a:ext cx="25479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000" b="1" dirty="0">
                <a:latin typeface="Times New Roman" pitchFamily="18" charset="0"/>
              </a:rPr>
              <a:t>http://www.reliatech.de / info@reliatech.de</a:t>
            </a:r>
          </a:p>
        </p:txBody>
      </p:sp>
      <p:sp>
        <p:nvSpPr>
          <p:cNvPr id="4" name="Rechteck 3"/>
          <p:cNvSpPr/>
          <p:nvPr/>
        </p:nvSpPr>
        <p:spPr>
          <a:xfrm>
            <a:off x="333376" y="5589240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staining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Neuropilin-1 (NRP-1) in human umbilical vein endothelial cells (HUVEC) with the polyclonal rabbit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NRP-1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102-PA23AG]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antibody (upper panel).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 anti-rabbit ALEXA Flour 488 [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(lower panel). [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IF_HU1407-02; 102-PA42AG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(5µg/ml), 400X]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1898612" y="3187092"/>
            <a:ext cx="135806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NRP-1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4567239" y="3164362"/>
            <a:ext cx="135806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anti-human NRP-1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2860670" y="5286738"/>
            <a:ext cx="28135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(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rabbit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ALEXA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Flour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488; 1:600) 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Grafik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612" y="1357180"/>
            <a:ext cx="2440634" cy="1825200"/>
          </a:xfrm>
          <a:prstGeom prst="rect">
            <a:avLst/>
          </a:prstGeom>
        </p:spPr>
      </p:pic>
      <p:pic>
        <p:nvPicPr>
          <p:cNvPr id="40" name="Grafik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784" y="1348692"/>
            <a:ext cx="2440634" cy="1825200"/>
          </a:xfrm>
          <a:prstGeom prst="rect">
            <a:avLst/>
          </a:prstGeom>
        </p:spPr>
      </p:pic>
      <p:pic>
        <p:nvPicPr>
          <p:cNvPr id="41" name="Grafik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8612" y="3454428"/>
            <a:ext cx="2440634" cy="1825200"/>
          </a:xfrm>
          <a:prstGeom prst="rect">
            <a:avLst/>
          </a:prstGeom>
        </p:spPr>
      </p:pic>
      <p:pic>
        <p:nvPicPr>
          <p:cNvPr id="42" name="Grafik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784" y="3454428"/>
            <a:ext cx="2440634" cy="182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Bildschirmpräsentation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78</cp:revision>
  <cp:lastPrinted>2014-07-08T13:54:51Z</cp:lastPrinted>
  <dcterms:created xsi:type="dcterms:W3CDTF">2014-01-30T08:05:57Z</dcterms:created>
  <dcterms:modified xsi:type="dcterms:W3CDTF">2015-03-26T08:24:32Z</dcterms:modified>
</cp:coreProperties>
</file>